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5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73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-684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555204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19504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90540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173830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23729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661632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216008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895852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98862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534679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394293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8ADE9-FD60-4022-B7EA-0FF553D097FF}" type="datetimeFigureOut">
              <a:rPr lang="ru-RU" smtClean="0"/>
              <a:pPr/>
              <a:t>02.12.2018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07846-5AFD-4623-8547-DAAC33ACD9C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222225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pic>
        <p:nvPicPr>
          <p:cNvPr id="4" name="Picture 2" descr="F:\РОСИЗО 13 18\методички\леттеринг\3. Репродукции\ил4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99955" y="232956"/>
            <a:ext cx="6180907" cy="618090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99115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796638" y="214084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ГДЕ ИСПОЛЬЗУЮТ ЛЕТТЕРИНГ</a:t>
            </a: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659679" y="6119336"/>
            <a:ext cx="685839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В ДИЗАЙНЕ ИНТЕРЬЕРА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11266" name="Picture 2" descr="F:\РОСИЗО 13 18\методички\леттеринг\3. Репродукции\ил3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12473" y="231631"/>
            <a:ext cx="6632863" cy="5803756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796638" y="214084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В ЧЕМ СЕКРЕТ?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pic>
        <p:nvPicPr>
          <p:cNvPr id="12290" name="Picture 2" descr="F:\РОСИЗО 13 18\методички\леттеринг\3. Репродукции\ил5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11781" y="1176336"/>
            <a:ext cx="3448049" cy="504368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796638" y="214084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В ЧЕМ СЕКРЕТ?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391497" y="1007009"/>
            <a:ext cx="516813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ЛЕТТЕРИНГ – ЭТО НЕ ПРОСТО БУКВЫ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12290" name="Picture 2" descr="F:\РОСИЗО 13 18\методички\леттеринг\3. Репродукции\ил5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3563" y="982373"/>
            <a:ext cx="3448049" cy="5043689"/>
          </a:xfrm>
          <a:prstGeom prst="rect">
            <a:avLst/>
          </a:prstGeom>
          <a:noFill/>
        </p:spPr>
      </p:pic>
      <p:sp>
        <p:nvSpPr>
          <p:cNvPr id="7" name="Прямоугольник 6"/>
          <p:cNvSpPr/>
          <p:nvPr/>
        </p:nvSpPr>
        <p:spPr>
          <a:xfrm>
            <a:off x="4391497" y="4539918"/>
            <a:ext cx="461395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ЛЮБОПЫТНЫЙ НОС У ТАКСЫ: ЧЕРТНЫЙ, СЛОВНО КАПЛЯ КЛЯКСЫ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796638" y="214084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В ЧЕМ СЕКРЕТ?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435533" y="5657671"/>
            <a:ext cx="51681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Bookman Old Style" pitchFamily="18" charset="0"/>
              </a:rPr>
              <a:t>ФОРМА СООТВЕТСТВУЕТ СОДЕРЖАНИЮ</a:t>
            </a:r>
            <a:r>
              <a:rPr lang="ru-RU" sz="2400" dirty="0" smtClean="0">
                <a:latin typeface="Bookman Old Style" pitchFamily="18" charset="0"/>
              </a:rPr>
              <a:t/>
            </a:r>
            <a:br>
              <a:rPr lang="ru-RU" sz="2400" dirty="0" smtClean="0">
                <a:latin typeface="Bookman Old Style" pitchFamily="18" charset="0"/>
              </a:rPr>
            </a:br>
            <a:endParaRPr lang="ru-RU" sz="2400" dirty="0">
              <a:latin typeface="Bookman Old Style" pitchFamily="18" charset="0"/>
            </a:endParaRPr>
          </a:p>
        </p:txBody>
      </p:sp>
      <p:pic>
        <p:nvPicPr>
          <p:cNvPr id="13314" name="Picture 2" descr="F:\РОСИЗО 13 18\методички\леттеринг\3. Репродукции\ил4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7600" y="962892"/>
            <a:ext cx="4475018" cy="447501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796638" y="214084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В ЧЕМ СЕКРЕТ?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870364" y="6179127"/>
            <a:ext cx="79109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Bookman Old Style" pitchFamily="18" charset="0"/>
              </a:rPr>
              <a:t>ФОРМА СООТВЕТСТВУЕТ СОДЕРЖАНИЮ</a:t>
            </a:r>
            <a:r>
              <a:rPr lang="ru-RU" sz="2400" dirty="0" smtClean="0">
                <a:latin typeface="Bookman Old Style" pitchFamily="18" charset="0"/>
              </a:rPr>
              <a:t/>
            </a:r>
            <a:br>
              <a:rPr lang="ru-RU" sz="2400" dirty="0" smtClean="0">
                <a:latin typeface="Bookman Old Style" pitchFamily="18" charset="0"/>
              </a:rPr>
            </a:br>
            <a:endParaRPr lang="ru-RU" sz="2400" dirty="0">
              <a:latin typeface="Bookman Old Style" pitchFamily="18" charset="0"/>
            </a:endParaRPr>
          </a:p>
        </p:txBody>
      </p:sp>
      <p:pic>
        <p:nvPicPr>
          <p:cNvPr id="14338" name="Picture 2" descr="F:\РОСИЗО 13 18\методички\леттеринг\3. Репродукции\ил4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72693" y="706581"/>
            <a:ext cx="5313218" cy="531321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796638" y="214084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В ЧЕМ СЕКРЕТ?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435533" y="5860473"/>
            <a:ext cx="51681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Bookman Old Style" pitchFamily="18" charset="0"/>
              </a:rPr>
              <a:t>РИСУНОК НА ПЕРВОМ МЕСТЕ</a:t>
            </a:r>
            <a:r>
              <a:rPr lang="ru-RU" sz="2400" dirty="0" smtClean="0">
                <a:latin typeface="Bookman Old Style" pitchFamily="18" charset="0"/>
              </a:rPr>
              <a:t/>
            </a:r>
            <a:br>
              <a:rPr lang="ru-RU" sz="2400" dirty="0" smtClean="0">
                <a:latin typeface="Bookman Old Style" pitchFamily="18" charset="0"/>
              </a:rPr>
            </a:br>
            <a:endParaRPr lang="ru-RU" sz="2400" dirty="0">
              <a:latin typeface="Bookman Old Style" pitchFamily="18" charset="0"/>
            </a:endParaRPr>
          </a:p>
        </p:txBody>
      </p:sp>
      <p:pic>
        <p:nvPicPr>
          <p:cNvPr id="15362" name="Picture 2" descr="F:\РОСИЗО 13 18\методички\леттеринг\3. Репродукции\ил4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29891" y="858981"/>
            <a:ext cx="4966855" cy="49668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796638" y="214084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В ЧЕМ СЕКРЕТ?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435533" y="6027003"/>
            <a:ext cx="51681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Bookman Old Style" pitchFamily="18" charset="0"/>
              </a:rPr>
              <a:t>РИСУНОК НА ПЕРВОМ МЕСТЕ</a:t>
            </a:r>
            <a:r>
              <a:rPr lang="ru-RU" sz="2400" dirty="0" smtClean="0">
                <a:latin typeface="Bookman Old Style" pitchFamily="18" charset="0"/>
              </a:rPr>
              <a:t/>
            </a:r>
            <a:br>
              <a:rPr lang="ru-RU" sz="2400" dirty="0" smtClean="0">
                <a:latin typeface="Bookman Old Style" pitchFamily="18" charset="0"/>
              </a:rPr>
            </a:br>
            <a:endParaRPr lang="ru-RU" sz="2400" dirty="0">
              <a:latin typeface="Bookman Old Style" pitchFamily="18" charset="0"/>
            </a:endParaRPr>
          </a:p>
        </p:txBody>
      </p:sp>
      <p:pic>
        <p:nvPicPr>
          <p:cNvPr id="16386" name="Picture 2" descr="F:\РОСИЗО 13 18\методички\леттеринг\3. Репродукции\ил4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14712" y="757236"/>
            <a:ext cx="5150428" cy="5150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452254" y="2597066"/>
            <a:ext cx="774271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 smtClean="0">
                <a:latin typeface="Bookman Old Style" pitchFamily="18" charset="0"/>
              </a:rPr>
              <a:t>КАЖЕТСЯ, ЧТО НЕ СМОЖЕШЬ ТАК ЖЕ?</a:t>
            </a:r>
            <a:endParaRPr lang="ru-RU" sz="4000" b="1" dirty="0">
              <a:latin typeface="Bookman Old Style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pic>
        <p:nvPicPr>
          <p:cNvPr id="17410" name="Picture 2" descr="F:\РОСИЗО 13 18\методички\леттеринг\3. Репродукции\ил49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7638" y="323850"/>
            <a:ext cx="4276725" cy="621030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452254" y="2597066"/>
            <a:ext cx="77427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 smtClean="0">
                <a:latin typeface="Bookman Old Style" pitchFamily="18" charset="0"/>
              </a:rPr>
              <a:t>СТРАШНО НАЧИНАТЬ</a:t>
            </a:r>
            <a:r>
              <a:rPr lang="ru-RU" sz="4000" b="1" dirty="0" smtClean="0">
                <a:latin typeface="Bookman Old Style" pitchFamily="18" charset="0"/>
              </a:rPr>
              <a:t>?</a:t>
            </a:r>
            <a:endParaRPr lang="ru-RU" sz="4000" b="1" dirty="0">
              <a:latin typeface="Bookman Old Style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16184" y="295364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ЛЕТТЕРИНГ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pic>
        <p:nvPicPr>
          <p:cNvPr id="2050" name="Picture 2" descr="F:\РОСИЗО 13 18\методички\леттеринг\3. Репродукции\ил1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0866" y="1040169"/>
            <a:ext cx="7654836" cy="5104221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196187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pic>
        <p:nvPicPr>
          <p:cNvPr id="18434" name="Picture 2" descr="F:\РОСИЗО 13 18\методички\леттеринг\3. Репродукции\ил4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06981" y="263237"/>
            <a:ext cx="4459432" cy="6262182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76748" y="186375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ГДЕ ИСПОЛЬЗУЮТ ЛЕТТЕРИНГ</a:t>
            </a: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9432571" y="2451046"/>
            <a:ext cx="204968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В КАФЕ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3074" name="Picture 2" descr="F:\РОСИЗО 13 18\методички\леттеринг\3. Репродукции\ил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9895" y="1596280"/>
            <a:ext cx="4572003" cy="5097704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</p:pic>
      <p:pic>
        <p:nvPicPr>
          <p:cNvPr id="7" name="Picture 2" descr="F:\РОСИЗО 13 18\методички\леттеринг\3. Репродукции\ил35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21531" y="1611131"/>
            <a:ext cx="3357156" cy="5063102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76748" y="186375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ГДЕ ИСПОЛЬЗУЮТ ЛЕТТЕРИНГ</a:t>
            </a: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36319" y="765937"/>
            <a:ext cx="27594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 ОФОРМЛЕНИИ МЕНЮ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5122" name="Picture 2" descr="F:\РОСИЗО 13 18\методички\леттеринг\3. Репродукции\ил5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35086" y="767307"/>
            <a:ext cx="5805487" cy="58054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76748" y="186375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ГДЕ ИСПОЛЬЗУЮТ ЛЕТТЕРИНГ</a:t>
            </a: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71004" y="1105571"/>
            <a:ext cx="27594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 ОФОРМЛЕНИИ ВИЗИТОК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6146" name="Picture 2" descr="F:\РОСИЗО 13 18\методички\леттеринг\3. Репродукции\ил57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60765" y="1136468"/>
            <a:ext cx="6652451" cy="498933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76748" y="186375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ГДЕ ИСПОЛЬЗУЮТ ЛЕТТЕРИНГ</a:t>
            </a: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216033" y="1340702"/>
            <a:ext cx="2759430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 СОЗДАНИИ ФИРМЕННОГО ШРИФТА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7170" name="Picture 2" descr="F:\РОСИЗО 13 18\методички\леттеринг\3. Репродукции\ил5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14800" y="799754"/>
            <a:ext cx="3977911" cy="588842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F:\РОСИЗО 13 18\методички\леттеринг\3. Репродукции\ил5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29344" y="1257591"/>
            <a:ext cx="7837714" cy="4408714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76748" y="186375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ГДЕ ИСПОЛЬЗУЮТ ЛЕТТЕРИНГ</a:t>
            </a: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560222" y="5835907"/>
            <a:ext cx="527620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 СОЗДАНИИ ОТКРЫТОК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76748" y="186375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ГДЕ ИСПОЛЬЗУЮТ ЛЕТТЕРИНГ</a:t>
            </a: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650769" y="1139216"/>
            <a:ext cx="27713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 СОЗДАНИИ ОТКРЫТОК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9218" name="Picture 2" descr="F:\РОСИЗО 13 18\методички\леттеринг\3. Репродукции\ил5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67546" y="1130878"/>
            <a:ext cx="5075959" cy="507595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71265" y="211336"/>
            <a:ext cx="1926222" cy="192622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796638" y="214084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ГДЕ ИСПОЛЬЗУЮТ ЛЕТТЕРИНГ</a:t>
            </a: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?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687387" y="6119336"/>
            <a:ext cx="685839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 СОЗДАНИИ ФИРМЕННОГО СТИЛЯ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10243" name="Picture 3" descr="F:\РОСИЗО 13 18\методички\леттеринг\3. Репродукции\ил5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14946" y="1002479"/>
            <a:ext cx="8089754" cy="4954975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9264824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123</Words>
  <Application>Microsoft Office PowerPoint</Application>
  <PresentationFormat>Произвольный</PresentationFormat>
  <Paragraphs>31</Paragraphs>
  <Slides>20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1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artek.rosizo@gmail.com</dc:creator>
  <cp:lastModifiedBy>user</cp:lastModifiedBy>
  <cp:revision>45</cp:revision>
  <cp:lastPrinted>2018-11-22T08:46:26Z</cp:lastPrinted>
  <dcterms:created xsi:type="dcterms:W3CDTF">2018-11-21T13:44:27Z</dcterms:created>
  <dcterms:modified xsi:type="dcterms:W3CDTF">2018-12-02T19:09:18Z</dcterms:modified>
</cp:coreProperties>
</file>